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04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34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56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2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6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0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30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4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51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8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B50-BECC-4034-9400-AE06EE5990E0}" type="datetimeFigureOut">
              <a:rPr lang="zh-CN" altLang="en-US" smtClean="0"/>
              <a:t>2025/4/11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6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06734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XX</a:t>
            </a:r>
            <a:r>
              <a:rPr lang="zh-CN" altLang="en-US" sz="3200" dirty="0" smtClean="0"/>
              <a:t>（</a:t>
            </a:r>
            <a:r>
              <a:rPr lang="zh-CN" altLang="zh-CN" sz="3200" b="1" dirty="0"/>
              <a:t>采购需求汇总表序号</a:t>
            </a:r>
            <a:r>
              <a:rPr lang="zh-CN" altLang="en-US" sz="3200" dirty="0" smtClean="0"/>
              <a:t>）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（设备名称） 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品牌</a:t>
            </a:r>
            <a:r>
              <a:rPr lang="zh-CN" altLang="en-US" sz="3200" dirty="0"/>
              <a:t>）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型号）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132114"/>
            <a:ext cx="12192000" cy="539060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/>
              <a:t>核心参数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3</a:t>
            </a:r>
            <a:r>
              <a:rPr lang="zh-CN" altLang="en-US" sz="2800" dirty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5008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XX（采购需求汇总表序号）-XX（设备名称）  -XX （品牌） -XX （型号）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第一部分：设备名称产品参数</dc:title>
  <dc:creator>ming xing</dc:creator>
  <cp:lastModifiedBy>HASEE</cp:lastModifiedBy>
  <cp:revision>10</cp:revision>
  <dcterms:created xsi:type="dcterms:W3CDTF">2023-10-18T02:57:34Z</dcterms:created>
  <dcterms:modified xsi:type="dcterms:W3CDTF">2025-04-11T08:04:15Z</dcterms:modified>
</cp:coreProperties>
</file>