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3049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4341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847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756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02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861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1004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930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643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351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284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D7B50-BECC-4034-9400-AE06EE5990E0}" type="datetimeFigureOut">
              <a:rPr lang="zh-CN" altLang="en-US" smtClean="0"/>
              <a:t>2026/2/3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66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06734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XX</a:t>
            </a:r>
            <a:r>
              <a:rPr lang="zh-CN" altLang="en-US" sz="3200" dirty="0" smtClean="0"/>
              <a:t> </a:t>
            </a:r>
            <a:r>
              <a:rPr lang="zh-CN" altLang="en-US" sz="3200" dirty="0"/>
              <a:t>（</a:t>
            </a:r>
            <a:r>
              <a:rPr lang="zh-CN" altLang="en-US" sz="3200" dirty="0" smtClean="0"/>
              <a:t>序号）</a:t>
            </a:r>
            <a:r>
              <a:rPr lang="en-US" altLang="zh-CN" sz="3200" dirty="0"/>
              <a:t>–XX</a:t>
            </a:r>
            <a:r>
              <a:rPr lang="zh-CN" altLang="en-US" sz="3200" dirty="0"/>
              <a:t>（设备名称）  </a:t>
            </a:r>
            <a:r>
              <a:rPr lang="en-US" altLang="zh-CN" sz="3200" dirty="0" smtClean="0"/>
              <a:t>-XX</a:t>
            </a:r>
            <a:r>
              <a:rPr lang="zh-CN" altLang="en-US" sz="3200" dirty="0"/>
              <a:t> （</a:t>
            </a:r>
            <a:r>
              <a:rPr lang="zh-CN" altLang="en-US" sz="3200" dirty="0" smtClean="0"/>
              <a:t>品牌</a:t>
            </a:r>
            <a:r>
              <a:rPr lang="zh-CN" altLang="en-US" sz="3200" dirty="0"/>
              <a:t>） </a:t>
            </a:r>
            <a:r>
              <a:rPr lang="en-US" altLang="zh-CN" sz="3200" dirty="0" smtClean="0"/>
              <a:t>-XX</a:t>
            </a:r>
            <a:r>
              <a:rPr lang="zh-CN" altLang="en-US" sz="3200" dirty="0"/>
              <a:t> （</a:t>
            </a:r>
            <a:r>
              <a:rPr lang="zh-CN" altLang="en-US" sz="3200" dirty="0" smtClean="0"/>
              <a:t>型号</a:t>
            </a:r>
            <a:r>
              <a:rPr lang="zh-CN" altLang="en-US" sz="3200" dirty="0"/>
              <a:t>）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126624"/>
            <a:ext cx="12192000" cy="5396096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 smtClean="0"/>
              <a:t>核心参数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1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2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3</a:t>
            </a:r>
            <a:r>
              <a:rPr lang="zh-CN" altLang="en-US" sz="2800" dirty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4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5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6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…</a:t>
            </a:r>
          </a:p>
          <a:p>
            <a:pPr algn="l"/>
            <a:endParaRPr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850085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606669" y="509955"/>
            <a:ext cx="101814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注：请依据实际情况增加产品介绍其他相关资料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62211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46</Words>
  <Application>Microsoft Office PowerPoint</Application>
  <PresentationFormat>宽屏</PresentationFormat>
  <Paragraphs>10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Calibri Light</vt:lpstr>
      <vt:lpstr>Office 主题</vt:lpstr>
      <vt:lpstr>XX （序号）–XX（设备名称）  -XX （品牌） -XX （型号）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第一部分：设备名称产品参数</dc:title>
  <dc:creator>ming xing</dc:creator>
  <cp:lastModifiedBy>HASEE</cp:lastModifiedBy>
  <cp:revision>5</cp:revision>
  <dcterms:created xsi:type="dcterms:W3CDTF">2023-10-18T02:57:34Z</dcterms:created>
  <dcterms:modified xsi:type="dcterms:W3CDTF">2026-02-03T08:49:09Z</dcterms:modified>
</cp:coreProperties>
</file>